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89" r:id="rId6"/>
    <p:sldId id="261" r:id="rId7"/>
    <p:sldId id="281" r:id="rId8"/>
    <p:sldId id="285" r:id="rId9"/>
    <p:sldId id="263" r:id="rId10"/>
    <p:sldId id="283" r:id="rId11"/>
    <p:sldId id="269" r:id="rId12"/>
    <p:sldId id="273" r:id="rId13"/>
    <p:sldId id="274" r:id="rId14"/>
    <p:sldId id="270" r:id="rId15"/>
    <p:sldId id="276" r:id="rId16"/>
    <p:sldId id="271" r:id="rId17"/>
    <p:sldId id="265" r:id="rId18"/>
    <p:sldId id="286" r:id="rId19"/>
    <p:sldId id="267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나눔스퀘어 Bold" panose="020B0600000101010101" pitchFamily="50" charset="-127"/>
      <p:bold r:id="rId23"/>
    </p:embeddedFont>
    <p:embeddedFont>
      <p:font typeface="나눔고딕 ExtraBold" panose="020D0904000000000000" pitchFamily="50" charset="-127"/>
      <p:bold r:id="rId24"/>
    </p:embeddedFont>
    <p:embeddedFont>
      <p:font typeface="나눔스퀘어 ExtraBold" panose="020B0600000101010101" pitchFamily="50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6CF"/>
    <a:srgbClr val="363636"/>
    <a:srgbClr val="466398"/>
    <a:srgbClr val="D0E0D9"/>
    <a:srgbClr val="F6F9F7"/>
    <a:srgbClr val="B67840"/>
    <a:srgbClr val="DCBA9B"/>
    <a:srgbClr val="CE9F74"/>
    <a:srgbClr val="DFAD7C"/>
    <a:srgbClr val="DFC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38" y="342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hdphoto" Target="../media/hdphoto1.wdp"/><Relationship Id="rId7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0DC5BDC-BE17-4029-BFAB-18CC743381BB}"/>
              </a:ext>
            </a:extLst>
          </p:cNvPr>
          <p:cNvSpPr/>
          <p:nvPr/>
        </p:nvSpPr>
        <p:spPr>
          <a:xfrm>
            <a:off x="1" y="1263591"/>
            <a:ext cx="11265763" cy="5589587"/>
          </a:xfrm>
          <a:custGeom>
            <a:avLst/>
            <a:gdLst>
              <a:gd name="connsiteX0" fmla="*/ 0 w 11265763"/>
              <a:gd name="connsiteY0" fmla="*/ 0 h 5589587"/>
              <a:gd name="connsiteX1" fmla="*/ 9886141 w 11265763"/>
              <a:gd name="connsiteY1" fmla="*/ 0 h 5589587"/>
              <a:gd name="connsiteX2" fmla="*/ 11265763 w 11265763"/>
              <a:gd name="connsiteY2" fmla="*/ 5589587 h 5589587"/>
              <a:gd name="connsiteX3" fmla="*/ 0 w 11265763"/>
              <a:gd name="connsiteY3" fmla="*/ 5589587 h 558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5763" h="5589587">
                <a:moveTo>
                  <a:pt x="0" y="0"/>
                </a:moveTo>
                <a:lnTo>
                  <a:pt x="9886141" y="0"/>
                </a:lnTo>
                <a:lnTo>
                  <a:pt x="11265763" y="5589587"/>
                </a:lnTo>
                <a:lnTo>
                  <a:pt x="0" y="5589587"/>
                </a:lnTo>
                <a:close/>
              </a:path>
            </a:pathLst>
          </a:cu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Guardian Tales 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기획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6C8F736-7EA6-4F0A-BE42-B6DE91125C63}"/>
              </a:ext>
            </a:extLst>
          </p:cNvPr>
          <p:cNvSpPr/>
          <p:nvPr/>
        </p:nvSpPr>
        <p:spPr>
          <a:xfrm flipH="1">
            <a:off x="9324973" y="1263591"/>
            <a:ext cx="1940789" cy="5589587"/>
          </a:xfrm>
          <a:prstGeom prst="parallelogram">
            <a:avLst>
              <a:gd name="adj" fmla="val 71440"/>
            </a:avLst>
          </a:prstGeom>
          <a:solidFill>
            <a:srgbClr val="A1D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B675DC-5B0D-492F-8A73-F4F1B1891D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2484024"/>
            <a:ext cx="609600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7" y="2517845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814302"/>
            <a:ext cx="3623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536735"/>
            <a:ext cx="362309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함성 스킬의 범위는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장착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증가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2097088"/>
            <a:ext cx="2984500" cy="620373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7" y="185316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16E27-68A5-4D49-8EDD-9330530DA12C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9EA1E6-928E-4D54-A6A6-6BDC3C7D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66290" y="2006465"/>
            <a:ext cx="3623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연계기가 이어지기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더 오래 버틸 수 있게 설계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잘 어울리는 옵션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탱커로서의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공격하는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공격하는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66250" y="1351191"/>
            <a:ext cx="6659499" cy="29811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280308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80512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오른팔을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아래에서 위로 크게 휘둘러 적을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가격하는 모션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31" y="1268413"/>
            <a:ext cx="4435538" cy="29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떠있는 적을 왼손으로 다시 쳐 올린 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에어본 유지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다운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8" y="1272983"/>
            <a:ext cx="6229844" cy="29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1529451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무기와 함께라면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넓은 범위를 도발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2600235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딜러가 최대한 공격에 집중 할 수 있게 하는 탱커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3542558"/>
            <a:ext cx="367522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방어에 용이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컨텐츠에서도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안정적인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5013583"/>
            <a:ext cx="452295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전천후 탱커 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000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 </a:t>
            </a: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나태를 깨달은 순간 팀원을 지키는 방패가 되다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" y="1682751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90266"/>
            <a:ext cx="12192000" cy="1307026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표로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보아 화 속성과 지 속성의 포지션 밸런스가 가장 맞지 않는 것을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39694"/>
              </p:ext>
            </p:extLst>
          </p:nvPr>
        </p:nvGraphicFramePr>
        <p:xfrm>
          <a:off x="2076991" y="1268413"/>
          <a:ext cx="8038017" cy="345019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3113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9288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 부족한 포지션을 추가 중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7030A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포지션은 그나마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오그마가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가까움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36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26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2" y="1468235"/>
            <a:ext cx="5205779" cy="295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30" y="1468234"/>
            <a:ext cx="3905598" cy="2959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강철의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연금술사에 나오는 알렉스 루이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암스트롱의 남성미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넘치는 근육질의 외형과 무기를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자신의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동료를 지키기 위해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36" y="1268413"/>
            <a:ext cx="4567327" cy="29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0" y="2362836"/>
            <a:ext cx="6096000" cy="252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69012" y="2517112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753</Words>
  <Application>Microsoft Office PowerPoint</Application>
  <PresentationFormat>와이드스크린</PresentationFormat>
  <Paragraphs>234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나눔스퀘어 Bold</vt:lpstr>
      <vt:lpstr>나눔고딕 ExtraBold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421</cp:revision>
  <dcterms:created xsi:type="dcterms:W3CDTF">2021-03-29T02:11:06Z</dcterms:created>
  <dcterms:modified xsi:type="dcterms:W3CDTF">2021-04-06T02:05:56Z</dcterms:modified>
</cp:coreProperties>
</file>